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42" r:id="rId12"/>
    <p:sldId id="34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A8F"/>
    <a:srgbClr val="9F2F78"/>
    <a:srgbClr val="000000"/>
    <a:srgbClr val="E01674"/>
    <a:srgbClr val="4D6BB4"/>
    <a:srgbClr val="9037A7"/>
    <a:srgbClr val="DA6200"/>
    <a:srgbClr val="0CE78C"/>
    <a:srgbClr val="A79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8" autoAdjust="0"/>
    <p:restoredTop sz="86939" autoAdjust="0"/>
  </p:normalViewPr>
  <p:slideViewPr>
    <p:cSldViewPr snapToGrid="0">
      <p:cViewPr varScale="1">
        <p:scale>
          <a:sx n="97" d="100"/>
          <a:sy n="97" d="100"/>
        </p:scale>
        <p:origin x="240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82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Simplify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Simplify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Live traffic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map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user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0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2018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  <p:sldLayoutId id="21474836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Open Source for Navigation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Xun Liu</a:t>
            </a:r>
          </a:p>
          <a:p>
            <a:r>
              <a:rPr lang="en-US" dirty="0"/>
              <a:t>4/10/2019</a:t>
            </a:r>
          </a:p>
        </p:txBody>
      </p:sp>
    </p:spTree>
    <p:extLst>
      <p:ext uri="{BB962C8B-B14F-4D97-AF65-F5344CB8AC3E}">
        <p14:creationId xmlns:p14="http://schemas.microsoft.com/office/powerpoint/2010/main" val="30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Map Matching + HMM &#10;Input: 01, 02, 03, 04, 05 &#10;03 &#10;02 &#10;RI &#10;01 &#10;05 &#10;04 ">
            <a:extLst>
              <a:ext uri="{FF2B5EF4-FFF2-40B4-BE49-F238E27FC236}">
                <a16:creationId xmlns:a16="http://schemas.microsoft.com/office/drawing/2014/main" id="{BA95818F-757C-3A46-91AD-6081521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067" y="0"/>
            <a:ext cx="6096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p Matching + HMM: Candidate Selection &#10;05 &#10;04 &#10;03 &#10;02 &#10;RI &#10;01 ">
            <a:extLst>
              <a:ext uri="{FF2B5EF4-FFF2-40B4-BE49-F238E27FC236}">
                <a16:creationId xmlns:a16="http://schemas.microsoft.com/office/drawing/2014/main" id="{91624374-732A-5740-BD2B-31CB9D72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71" y="3375871"/>
            <a:ext cx="555172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148A1D4-913D-674A-A67C-D1CA96386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587" y="2162073"/>
            <a:ext cx="4906588" cy="2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0E85ED09-E9F3-4B28-B14A-11DF49E9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2021250"/>
            <a:ext cx="4280673" cy="4155713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8CB90270-C02D-2344-B3E9-642F96FE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62" y="1027907"/>
            <a:ext cx="6297416" cy="2581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362" y="3652538"/>
            <a:ext cx="6195287" cy="2493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636" y="6199589"/>
            <a:ext cx="6153989" cy="711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C7969-2D67-C949-97BF-7FF30925C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891" y="114819"/>
            <a:ext cx="791110" cy="7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when the map is wrong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A story about Lyft pick 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AE9372-A5E9-CC44-99F1-11D790CB34F9}"/>
              </a:ext>
            </a:extLst>
          </p:cNvPr>
          <p:cNvGrpSpPr/>
          <p:nvPr/>
        </p:nvGrpSpPr>
        <p:grpSpPr>
          <a:xfrm>
            <a:off x="7319410" y="1546739"/>
            <a:ext cx="3918980" cy="4714913"/>
            <a:chOff x="844469" y="1258901"/>
            <a:chExt cx="3918980" cy="4714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9FD68D-C06D-5743-9F9C-1168A156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69" y="1258901"/>
              <a:ext cx="3918980" cy="4714913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2EDD173C-2012-C744-8488-2C0A861A57EB}"/>
                </a:ext>
              </a:extLst>
            </p:cNvPr>
            <p:cNvSpPr/>
            <p:nvPr/>
          </p:nvSpPr>
          <p:spPr bwMode="gray">
            <a:xfrm rot="1324245">
              <a:off x="1840663" y="3939878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279978FA-5EEA-5743-9C06-7C352592C911}"/>
                </a:ext>
              </a:extLst>
            </p:cNvPr>
            <p:cNvSpPr txBox="1">
              <a:spLocks/>
            </p:cNvSpPr>
            <p:nvPr/>
          </p:nvSpPr>
          <p:spPr>
            <a:xfrm>
              <a:off x="2287121" y="4460790"/>
              <a:ext cx="1989439" cy="33855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No Map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C588F-8A0C-5243-9FF1-2958BF01B916}"/>
              </a:ext>
            </a:extLst>
          </p:cNvPr>
          <p:cNvGrpSpPr/>
          <p:nvPr/>
        </p:nvGrpSpPr>
        <p:grpSpPr>
          <a:xfrm>
            <a:off x="457200" y="1716017"/>
            <a:ext cx="5577788" cy="4664113"/>
            <a:chOff x="6614212" y="1428095"/>
            <a:chExt cx="5577788" cy="46641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6AA6B0-E6BB-8241-B656-18BA456A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212" y="1428095"/>
              <a:ext cx="3906280" cy="4664113"/>
            </a:xfrm>
            <a:prstGeom prst="rect">
              <a:avLst/>
            </a:prstGeom>
          </p:spPr>
        </p:pic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B3C19C0-4FCE-BB42-9446-612F95277374}"/>
                </a:ext>
              </a:extLst>
            </p:cNvPr>
            <p:cNvSpPr/>
            <p:nvPr/>
          </p:nvSpPr>
          <p:spPr bwMode="gray">
            <a:xfrm rot="1324245">
              <a:off x="9079314" y="3770600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06EED76-B339-274D-AF3A-D6DC918555BE}"/>
                </a:ext>
              </a:extLst>
            </p:cNvPr>
            <p:cNvSpPr txBox="1">
              <a:spLocks/>
            </p:cNvSpPr>
            <p:nvPr/>
          </p:nvSpPr>
          <p:spPr>
            <a:xfrm>
              <a:off x="9525772" y="4291512"/>
              <a:ext cx="2666228" cy="50783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When Map data exists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7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a sequence of GPS signals, find the most probable sequence of road segments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663ED3-FE08-8B44-87B9-00E1E68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4343"/>
            <a:ext cx="3761237" cy="4315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76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What/How/Why/</a:t>
            </a:r>
          </a:p>
        </p:txBody>
      </p:sp>
      <p:pic>
        <p:nvPicPr>
          <p:cNvPr id="1028" name="Picture 4" descr="Map data (02017 Google ">
            <a:extLst>
              <a:ext uri="{FF2B5EF4-FFF2-40B4-BE49-F238E27FC236}">
                <a16:creationId xmlns:a16="http://schemas.microsoft.com/office/drawing/2014/main" id="{939D23B1-6BF1-D44E-A06B-3A024666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6" y="2010601"/>
            <a:ext cx="3577212" cy="189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9E8A0-F095-B345-BAA2-8D8D3870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64" y="1813154"/>
            <a:ext cx="3144275" cy="258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131D0-FF71-9C4C-BA42-B179E349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393" y="1813154"/>
            <a:ext cx="3556585" cy="2439641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035308-D82C-0D4F-AB05-8B6B05E9E6B1}"/>
              </a:ext>
            </a:extLst>
          </p:cNvPr>
          <p:cNvSpPr txBox="1">
            <a:spLocks/>
          </p:cNvSpPr>
          <p:nvPr/>
        </p:nvSpPr>
        <p:spPr>
          <a:xfrm>
            <a:off x="301961" y="4960064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Noise &amp; Sparseness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3B3E826-0B21-5240-9D17-AB5312F9822C}"/>
              </a:ext>
            </a:extLst>
          </p:cNvPr>
          <p:cNvSpPr txBox="1">
            <a:spLocks/>
          </p:cNvSpPr>
          <p:nvPr/>
        </p:nvSpPr>
        <p:spPr>
          <a:xfrm>
            <a:off x="4782064" y="4956911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Missing GPS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A325CC4-C345-6742-94AE-4A05EAF84658}"/>
              </a:ext>
            </a:extLst>
          </p:cNvPr>
          <p:cNvSpPr txBox="1">
            <a:spLocks/>
          </p:cNvSpPr>
          <p:nvPr/>
        </p:nvSpPr>
        <p:spPr>
          <a:xfrm>
            <a:off x="8613913" y="4956911"/>
            <a:ext cx="3276128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Wrong/Complex Map Data</a:t>
            </a:r>
          </a:p>
        </p:txBody>
      </p:sp>
    </p:spTree>
    <p:extLst>
      <p:ext uri="{BB962C8B-B14F-4D97-AF65-F5344CB8AC3E}">
        <p14:creationId xmlns:p14="http://schemas.microsoft.com/office/powerpoint/2010/main" val="3673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9FF4A-996C-AA4A-B700-EEFA2AFD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86" y="2841287"/>
            <a:ext cx="2344118" cy="2039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69645-8923-E049-A64A-F204DE30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11" y="2841287"/>
            <a:ext cx="5553848" cy="228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F1200-3718-0D45-9590-40195C38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594" y="2560669"/>
            <a:ext cx="2928055" cy="2600867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E6FAF5-F66C-C543-B2E9-52782365EA64}"/>
              </a:ext>
            </a:extLst>
          </p:cNvPr>
          <p:cNvSpPr txBox="1">
            <a:spLocks/>
          </p:cNvSpPr>
          <p:nvPr/>
        </p:nvSpPr>
        <p:spPr>
          <a:xfrm>
            <a:off x="290386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Historic/Live traffic/ETA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ED4842C-5479-7041-AC53-A1B299A0C423}"/>
              </a:ext>
            </a:extLst>
          </p:cNvPr>
          <p:cNvSpPr txBox="1">
            <a:spLocks/>
          </p:cNvSpPr>
          <p:nvPr/>
        </p:nvSpPr>
        <p:spPr>
          <a:xfrm>
            <a:off x="4525754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Enhance map data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1E9EEC-39FF-AC44-840A-7433C258EEE5}"/>
              </a:ext>
            </a:extLst>
          </p:cNvPr>
          <p:cNvSpPr txBox="1">
            <a:spLocks/>
          </p:cNvSpPr>
          <p:nvPr/>
        </p:nvSpPr>
        <p:spPr>
          <a:xfrm>
            <a:off x="8761122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pattern</a:t>
            </a:r>
          </a:p>
        </p:txBody>
      </p:sp>
    </p:spTree>
    <p:extLst>
      <p:ext uri="{BB962C8B-B14F-4D97-AF65-F5344CB8AC3E}">
        <p14:creationId xmlns:p14="http://schemas.microsoft.com/office/powerpoint/2010/main" val="38881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528408"/>
              </p:ext>
            </p:extLst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Map data (02017 Google ">
            <a:extLst>
              <a:ext uri="{FF2B5EF4-FFF2-40B4-BE49-F238E27FC236}">
                <a16:creationId xmlns:a16="http://schemas.microsoft.com/office/drawing/2014/main" id="{34F444BC-2D88-E444-B7C9-0917F903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23" y="1766649"/>
            <a:ext cx="4976319" cy="26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AF6B7-3B2A-0C46-A6A5-11A586E2B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9820" y="3376852"/>
            <a:ext cx="23293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B85F65-6F55-9546-AE87-E892F0FEE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962" y="1428095"/>
            <a:ext cx="4906588" cy="40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F2AF07-BA3B-1648-B161-946C4938C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3915" y="952945"/>
            <a:ext cx="4906588" cy="2257029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A4DA052A-39E5-6C44-8054-D6280FC708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4928" r="7318" b="-4"/>
          <a:stretch/>
        </p:blipFill>
        <p:spPr>
          <a:xfrm>
            <a:off x="6339737" y="3904467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96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2CE249-196C-6B4E-93AF-B1EA6EBA70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l="4928" r="7318" b="-4"/>
          <a:stretch/>
        </p:blipFill>
        <p:spPr>
          <a:xfrm>
            <a:off x="5609540" y="1873306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228282E-4F87-6D4D-8764-FF93D6B3BB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r="5" b="13063"/>
          <a:stretch/>
        </p:blipFill>
        <p:spPr>
          <a:xfrm>
            <a:off x="7729859" y="3609100"/>
            <a:ext cx="2546666" cy="2158760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63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lenavTemplate2016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1BBFE2C-22D3-B94F-ABB8-F97DA3A49072}" vid="{2A2C88A2-8B72-3047-A5D7-2D684C448551}"/>
    </a:ext>
  </a:extLst>
</a:theme>
</file>

<file path=ppt/theme/theme2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{A7B010BF-0C6A-6B4B-AE15-32931F60B933}tf10001076</Template>
  <TotalTime>16837</TotalTime>
  <Words>251</Words>
  <Application>Microsoft Macintosh PowerPoint</Application>
  <PresentationFormat>Widescreen</PresentationFormat>
  <Paragraphs>76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AmazonEmberLight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TelenavTemplate2016</vt:lpstr>
      <vt:lpstr>Open Source for Navigation</vt:lpstr>
      <vt:lpstr>Map Matching when the map is wrong</vt:lpstr>
      <vt:lpstr>Offline Map Matching</vt:lpstr>
      <vt:lpstr>Offline Map Matching</vt:lpstr>
      <vt:lpstr>Offline Map Matching</vt:lpstr>
      <vt:lpstr>Map Matching logic</vt:lpstr>
      <vt:lpstr>Map Matching logic</vt:lpstr>
      <vt:lpstr>Map Matching logic</vt:lpstr>
      <vt:lpstr>Map Matching logic</vt:lpstr>
      <vt:lpstr>Map Matching logic</vt:lpstr>
      <vt:lpstr>Map Matching logic</vt:lpstr>
      <vt:lpstr>When map is wrong (LYFT’s way)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Liu, Xun (Perry)</cp:lastModifiedBy>
  <cp:revision>176</cp:revision>
  <dcterms:created xsi:type="dcterms:W3CDTF">2016-03-10T22:43:14Z</dcterms:created>
  <dcterms:modified xsi:type="dcterms:W3CDTF">2019-04-02T21:24:04Z</dcterms:modified>
</cp:coreProperties>
</file>